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40" r:id="rId1"/>
  </p:sldMasterIdLst>
  <p:sldIdLst>
    <p:sldId id="257" r:id="rId2"/>
    <p:sldId id="258" r:id="rId3"/>
    <p:sldId id="256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Styl jasny 1 — Ak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Styl jasny 3 — Ak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9" autoAdjust="0"/>
    <p:restoredTop sz="94660"/>
  </p:normalViewPr>
  <p:slideViewPr>
    <p:cSldViewPr>
      <p:cViewPr varScale="1">
        <p:scale>
          <a:sx n="119" d="100"/>
          <a:sy n="119" d="100"/>
        </p:scale>
        <p:origin x="758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3D26B-DFC2-4248-8ED0-AD3E108CBDD7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0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4C003-38E8-486A-9BFD-47E55D87241C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42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9EAA3-934B-41DB-B3B1-806F4BE5CC37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472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7F932-D99A-4087-BFB1-EA42FAFC8D2C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09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96367-2F2B-4F6E-ACF4-15FA13738E10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523C92-45F4-4C30-810D-4886C1BA69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86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498D-21C7-408B-8EF5-5B55DEF0BFD5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26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246E-8FD1-42FF-94A4-E4133095C37A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532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939D4-B818-4372-B1EE-7CB6D5BBC74A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07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5E438-4D0D-4834-B658-A90420491D98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36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8ADFA-7142-4015-85E6-1712F15FA709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9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581E0-D653-4D78-A48F-41D80498BC7E}" type="datetime1">
              <a:rPr lang="en-US" smtClean="0"/>
              <a:pPr/>
              <a:t>7/20/2026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37106-F2ED-405E-BC33-CC3CF42620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22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AFFF1-9C47-49F0-AE12-AF188F3F4E82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37106-F2ED-405E-BC33-CC3CF426205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27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1" r:id="rId1"/>
    <p:sldLayoutId id="2147484742" r:id="rId2"/>
    <p:sldLayoutId id="2147484743" r:id="rId3"/>
    <p:sldLayoutId id="2147484744" r:id="rId4"/>
    <p:sldLayoutId id="2147484745" r:id="rId5"/>
    <p:sldLayoutId id="2147484746" r:id="rId6"/>
    <p:sldLayoutId id="2147484747" r:id="rId7"/>
    <p:sldLayoutId id="2147484748" r:id="rId8"/>
    <p:sldLayoutId id="2147484749" r:id="rId9"/>
    <p:sldLayoutId id="2147484750" r:id="rId10"/>
    <p:sldLayoutId id="214748475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rafal@rafalszczepanik.p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przed szkoleniem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1200151"/>
            <a:ext cx="8579296" cy="3394472"/>
          </a:xfrm>
        </p:spPr>
        <p:txBody>
          <a:bodyPr>
            <a:normAutofit fontScale="40000" lnSpcReduction="20000"/>
          </a:bodyPr>
          <a:lstStyle/>
          <a:p>
            <a:r>
              <a:rPr lang="pl-PL" dirty="0"/>
              <a:t>Na kolejnym szkoleniu planujemy sesję „wymiana najlepszych praktyk i pomysłów, które pozwalają nam </a:t>
            </a:r>
            <a:r>
              <a:rPr lang="pl-PL" dirty="0">
                <a:solidFill>
                  <a:srgbClr val="FF0000"/>
                </a:solidFill>
              </a:rPr>
              <a:t>zaoszczędzić czas”</a:t>
            </a:r>
          </a:p>
          <a:p>
            <a:r>
              <a:rPr lang="pl-PL" dirty="0"/>
              <a:t>Chodzi o to, by każdy z nas podzielił się jednym osobistym usprawnieniem, które wdrożył u siebie, sprawdziło się i warto podpowiedzieć je innym – bo mogą o tym nie wiedzieć</a:t>
            </a:r>
          </a:p>
          <a:p>
            <a:r>
              <a:rPr lang="pl-PL" dirty="0"/>
              <a:t>Chodzi o usprawnienia o charakterze </a:t>
            </a:r>
            <a:r>
              <a:rPr lang="pl-PL" dirty="0">
                <a:solidFill>
                  <a:srgbClr val="FF0000"/>
                </a:solidFill>
              </a:rPr>
              <a:t>menedżerskim, organizacyjnym, a nie technologicznym czy branżowym</a:t>
            </a:r>
          </a:p>
          <a:p>
            <a:r>
              <a:rPr lang="pl-PL" dirty="0"/>
              <a:t>Każdy z nas na szkoleniu będzie miał 5-7 minut na zaprezentowanie swojego sukcesu, wdrożenia itp. – takiego, który nie jest powszechnie znany w firmie</a:t>
            </a:r>
          </a:p>
          <a:p>
            <a:r>
              <a:rPr lang="pl-PL" dirty="0"/>
              <a:t>By wszystko poszło sprawnie, prośba o przygotowanie prezentacji wg. struktury  6 pytań, które prezentuję na kolejnym slajdzie. Wpiszmy swoje odpowiedzi w prawej kolumnie tabeli – wyłącznie hasłowo, bo rozwiniemy wypowiedź na spotkaniu – robiąc krótką prezentację dla całej naszej kilkunastoosobowej grupy.</a:t>
            </a:r>
          </a:p>
          <a:p>
            <a:r>
              <a:rPr lang="pl-PL" dirty="0"/>
              <a:t>Skupmy się na konkretnych, praktycznych poradach – by udzielić innym przydatnych podpowiedzi.</a:t>
            </a:r>
          </a:p>
          <a:p>
            <a:r>
              <a:rPr lang="pl-PL" dirty="0"/>
              <a:t>Po przygotowaniu tabeli, zapisz ten plik i prześlij go na </a:t>
            </a:r>
            <a:r>
              <a:rPr lang="pl-PL" dirty="0">
                <a:solidFill>
                  <a:srgbClr val="FF0000"/>
                </a:solidFill>
                <a:hlinkClick r:id="rId2"/>
              </a:rPr>
              <a:t>rafal@rafalszczepanik.pl</a:t>
            </a:r>
            <a:r>
              <a:rPr lang="pl-PL" dirty="0">
                <a:solidFill>
                  <a:srgbClr val="FF0000"/>
                </a:solidFill>
              </a:rPr>
              <a:t> do 20 listopada </a:t>
            </a:r>
            <a:r>
              <a:rPr lang="pl-PL" dirty="0"/>
              <a:t>(to pozwoli nam </a:t>
            </a:r>
            <a:r>
              <a:rPr lang="pl-PL" dirty="0" err="1"/>
              <a:t>zmigrować</a:t>
            </a:r>
            <a:r>
              <a:rPr lang="pl-PL" dirty="0"/>
              <a:t> wszystkie prezentacje do jednego pliku i wszystkim rozesłać). To dlatego wpisz w tabeli swoje nazwisko – jeśli ktoś będzie chciał dopytać o szczegóły pomysłu, będzie wiedzieć do kogo się zwrócić.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31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23478"/>
            <a:ext cx="8856984" cy="4104456"/>
          </a:xfrm>
        </p:spPr>
        <p:txBody>
          <a:bodyPr>
            <a:normAutofit fontScale="77500" lnSpcReduction="20000"/>
          </a:bodyPr>
          <a:lstStyle/>
          <a:p>
            <a:r>
              <a:rPr lang="pl-PL" dirty="0" err="1"/>
              <a:t>Generating</a:t>
            </a:r>
            <a:r>
              <a:rPr lang="pl-PL" dirty="0"/>
              <a:t> </a:t>
            </a:r>
            <a:r>
              <a:rPr lang="pl-PL" dirty="0" err="1"/>
              <a:t>strategic</a:t>
            </a:r>
            <a:r>
              <a:rPr lang="pl-PL" dirty="0"/>
              <a:t> </a:t>
            </a:r>
            <a:r>
              <a:rPr lang="pl-PL" dirty="0" err="1"/>
              <a:t>ideas</a:t>
            </a:r>
            <a:r>
              <a:rPr lang="pl-PL" dirty="0"/>
              <a:t> </a:t>
            </a:r>
            <a:r>
              <a:rPr lang="pl-PL" dirty="0" err="1"/>
              <a:t>or</a:t>
            </a:r>
            <a:r>
              <a:rPr lang="pl-PL" dirty="0"/>
              <a:t> </a:t>
            </a:r>
            <a:r>
              <a:rPr lang="pl-PL" dirty="0" err="1"/>
              <a:t>plans</a:t>
            </a:r>
            <a:r>
              <a:rPr lang="pl-PL" dirty="0"/>
              <a:t> as a team </a:t>
            </a:r>
          </a:p>
          <a:p>
            <a:r>
              <a:rPr lang="pl-PL" dirty="0" err="1"/>
              <a:t>Consiously</a:t>
            </a:r>
            <a:r>
              <a:rPr lang="pl-PL" dirty="0"/>
              <a:t> </a:t>
            </a:r>
            <a:r>
              <a:rPr lang="pl-PL" dirty="0" err="1"/>
              <a:t>schoosing</a:t>
            </a:r>
            <a:r>
              <a:rPr lang="pl-PL" dirty="0"/>
              <a:t> </a:t>
            </a:r>
            <a:r>
              <a:rPr lang="pl-PL" dirty="0" err="1"/>
              <a:t>best</a:t>
            </a:r>
            <a:r>
              <a:rPr lang="pl-PL" dirty="0"/>
              <a:t> </a:t>
            </a:r>
            <a:r>
              <a:rPr lang="pl-PL" dirty="0" err="1"/>
              <a:t>strategy</a:t>
            </a:r>
            <a:r>
              <a:rPr lang="pl-PL" dirty="0"/>
              <a:t> </a:t>
            </a:r>
            <a:r>
              <a:rPr lang="pl-PL" dirty="0" err="1"/>
              <a:t>before</a:t>
            </a:r>
            <a:r>
              <a:rPr lang="pl-PL" dirty="0"/>
              <a:t> </a:t>
            </a:r>
            <a:r>
              <a:rPr lang="pl-PL" dirty="0" err="1"/>
              <a:t>defining</a:t>
            </a:r>
            <a:r>
              <a:rPr lang="pl-PL" dirty="0"/>
              <a:t> </a:t>
            </a:r>
            <a:r>
              <a:rPr lang="pl-PL" dirty="0" err="1"/>
              <a:t>operational</a:t>
            </a:r>
            <a:r>
              <a:rPr lang="pl-PL" dirty="0"/>
              <a:t> plan</a:t>
            </a:r>
          </a:p>
          <a:p>
            <a:r>
              <a:rPr lang="pl-PL" dirty="0" err="1"/>
              <a:t>Having</a:t>
            </a:r>
            <a:r>
              <a:rPr lang="pl-PL" dirty="0"/>
              <a:t> </a:t>
            </a:r>
            <a:r>
              <a:rPr lang="pl-PL" dirty="0" err="1"/>
              <a:t>strategic</a:t>
            </a:r>
            <a:r>
              <a:rPr lang="pl-PL" dirty="0"/>
              <a:t> </a:t>
            </a:r>
            <a:r>
              <a:rPr lang="pl-PL" dirty="0" err="1"/>
              <a:t>advisor</a:t>
            </a:r>
            <a:r>
              <a:rPr lang="pl-PL" dirty="0"/>
              <a:t>/leader and </a:t>
            </a:r>
            <a:r>
              <a:rPr lang="pl-PL" dirty="0" err="1"/>
              <a:t>operational</a:t>
            </a:r>
            <a:r>
              <a:rPr lang="pl-PL" dirty="0"/>
              <a:t> leader in a </a:t>
            </a:r>
            <a:r>
              <a:rPr lang="pl-PL" dirty="0" err="1"/>
              <a:t>project</a:t>
            </a:r>
            <a:r>
              <a:rPr lang="pl-PL" dirty="0"/>
              <a:t> – as a </a:t>
            </a:r>
            <a:r>
              <a:rPr lang="pl-PL" dirty="0" err="1"/>
              <a:t>separated</a:t>
            </a:r>
            <a:r>
              <a:rPr lang="pl-PL" dirty="0"/>
              <a:t> role</a:t>
            </a:r>
          </a:p>
          <a:p>
            <a:r>
              <a:rPr lang="pl-PL" dirty="0" err="1"/>
              <a:t>Managing</a:t>
            </a:r>
            <a:r>
              <a:rPr lang="pl-PL" dirty="0"/>
              <a:t> </a:t>
            </a:r>
            <a:r>
              <a:rPr lang="pl-PL" dirty="0" err="1"/>
              <a:t>team</a:t>
            </a:r>
            <a:r>
              <a:rPr lang="pl-PL" dirty="0" err="1">
                <a:solidFill>
                  <a:srgbClr val="FF0000"/>
                </a:solidFill>
              </a:rPr>
              <a:t>S</a:t>
            </a:r>
            <a:r>
              <a:rPr lang="pl-PL" dirty="0"/>
              <a:t> </a:t>
            </a:r>
            <a:r>
              <a:rPr lang="pl-PL" dirty="0" err="1"/>
              <a:t>structure</a:t>
            </a:r>
            <a:r>
              <a:rPr lang="pl-PL" dirty="0"/>
              <a:t> </a:t>
            </a:r>
            <a:r>
              <a:rPr lang="pl-PL" dirty="0" err="1"/>
              <a:t>or</a:t>
            </a:r>
            <a:r>
              <a:rPr lang="pl-PL" dirty="0"/>
              <a:t> </a:t>
            </a:r>
            <a:r>
              <a:rPr lang="pl-PL" dirty="0" err="1"/>
              <a:t>communication</a:t>
            </a:r>
            <a:r>
              <a:rPr lang="pl-PL" dirty="0"/>
              <a:t>, (not single team)</a:t>
            </a:r>
          </a:p>
          <a:p>
            <a:r>
              <a:rPr lang="pl-PL" dirty="0" err="1"/>
              <a:t>Communicating</a:t>
            </a:r>
            <a:r>
              <a:rPr lang="pl-PL" dirty="0"/>
              <a:t> </a:t>
            </a:r>
            <a:r>
              <a:rPr lang="pl-PL" dirty="0" err="1"/>
              <a:t>impossible</a:t>
            </a:r>
            <a:r>
              <a:rPr lang="pl-PL" dirty="0"/>
              <a:t> </a:t>
            </a:r>
            <a:r>
              <a:rPr lang="pl-PL" dirty="0" err="1"/>
              <a:t>goal</a:t>
            </a:r>
            <a:endParaRPr lang="pl-PL" dirty="0"/>
          </a:p>
          <a:p>
            <a:r>
              <a:rPr lang="pl-PL" dirty="0" err="1"/>
              <a:t>Hacking</a:t>
            </a:r>
            <a:r>
              <a:rPr lang="pl-PL" dirty="0"/>
              <a:t> the system</a:t>
            </a:r>
          </a:p>
          <a:p>
            <a:r>
              <a:rPr lang="pl-PL" dirty="0"/>
              <a:t>Using </a:t>
            </a:r>
            <a:r>
              <a:rPr lang="pl-PL" dirty="0" err="1"/>
              <a:t>combination</a:t>
            </a:r>
            <a:r>
              <a:rPr lang="pl-PL" dirty="0"/>
              <a:t> of </a:t>
            </a:r>
            <a:r>
              <a:rPr lang="pl-PL" dirty="0" err="1"/>
              <a:t>waterfall</a:t>
            </a:r>
            <a:r>
              <a:rPr lang="pl-PL" dirty="0"/>
              <a:t> / agile </a:t>
            </a:r>
          </a:p>
          <a:p>
            <a:r>
              <a:rPr lang="pl-PL" dirty="0" err="1"/>
              <a:t>Benefiting</a:t>
            </a:r>
            <a:r>
              <a:rPr lang="pl-PL" dirty="0"/>
              <a:t> from </a:t>
            </a:r>
            <a:r>
              <a:rPr lang="pl-PL" dirty="0" err="1"/>
              <a:t>other</a:t>
            </a:r>
            <a:r>
              <a:rPr lang="pl-PL" dirty="0"/>
              <a:t> </a:t>
            </a:r>
            <a:r>
              <a:rPr lang="pl-PL" dirty="0" err="1"/>
              <a:t>Kanban</a:t>
            </a:r>
            <a:r>
              <a:rPr lang="pl-PL" dirty="0"/>
              <a:t> </a:t>
            </a:r>
            <a:r>
              <a:rPr lang="pl-PL" dirty="0" err="1"/>
              <a:t>or</a:t>
            </a:r>
            <a:r>
              <a:rPr lang="pl-PL" dirty="0"/>
              <a:t> Lean </a:t>
            </a:r>
            <a:r>
              <a:rPr lang="pl-PL" dirty="0" err="1"/>
              <a:t>or</a:t>
            </a:r>
            <a:r>
              <a:rPr lang="pl-PL" dirty="0"/>
              <a:t> </a:t>
            </a:r>
            <a:r>
              <a:rPr lang="pl-PL" dirty="0" err="1"/>
              <a:t>Kaizen</a:t>
            </a:r>
            <a:r>
              <a:rPr lang="pl-PL" dirty="0"/>
              <a:t> – not </a:t>
            </a:r>
            <a:r>
              <a:rPr lang="pl-PL" dirty="0" err="1"/>
              <a:t>only</a:t>
            </a:r>
            <a:r>
              <a:rPr lang="pl-PL" dirty="0"/>
              <a:t> SCRUM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801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133372"/>
              </p:ext>
            </p:extLst>
          </p:nvPr>
        </p:nvGraphicFramePr>
        <p:xfrm>
          <a:off x="0" y="1"/>
          <a:ext cx="9108504" cy="51130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979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28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0900">
                <a:tc>
                  <a:txBody>
                    <a:bodyPr/>
                    <a:lstStyle/>
                    <a:p>
                      <a:r>
                        <a:rPr lang="pl-PL" sz="1400" b="0" dirty="0"/>
                        <a:t>Co konkretnie zrobiłem </a:t>
                      </a:r>
                      <a:r>
                        <a:rPr lang="pl-PL" sz="1050" b="0" dirty="0"/>
                        <a:t>– na czym polegał pomysł, który wdrożyłem po szkoleniu? Co zmieniłem w swoim sposobie pracy?</a:t>
                      </a:r>
                    </a:p>
                    <a:p>
                      <a:endParaRPr lang="pl-PL" sz="1050" b="0" dirty="0"/>
                    </a:p>
                    <a:p>
                      <a:endParaRPr lang="pl-PL" sz="10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200">
                <a:tc>
                  <a:txBody>
                    <a:bodyPr/>
                    <a:lstStyle/>
                    <a:p>
                      <a:r>
                        <a:rPr lang="pl-PL" sz="1400" b="0" dirty="0"/>
                        <a:t>Jakie były pozytywne skutki –</a:t>
                      </a:r>
                      <a:r>
                        <a:rPr lang="pl-PL" sz="1400" b="0" baseline="0" dirty="0"/>
                        <a:t> co mi się udało osiągnąć?</a:t>
                      </a:r>
                    </a:p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200">
                <a:tc>
                  <a:txBody>
                    <a:bodyPr/>
                    <a:lstStyle/>
                    <a:p>
                      <a:r>
                        <a:rPr lang="pl-PL" sz="1400" b="0" dirty="0"/>
                        <a:t>Jakie były ew.</a:t>
                      </a:r>
                      <a:r>
                        <a:rPr lang="pl-PL" sz="1400" b="0" baseline="0" dirty="0"/>
                        <a:t> negatywne skutki uboczne?</a:t>
                      </a:r>
                    </a:p>
                    <a:p>
                      <a:endParaRPr lang="en-US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5951">
                <a:tc>
                  <a:txBody>
                    <a:bodyPr/>
                    <a:lstStyle/>
                    <a:p>
                      <a:r>
                        <a:rPr lang="pl-PL" sz="1400" b="0" dirty="0"/>
                        <a:t>Podpowiedzi, którymi mogę się podzielić</a:t>
                      </a:r>
                      <a:r>
                        <a:rPr lang="pl-PL" sz="1400" b="0" baseline="0" dirty="0"/>
                        <a:t> </a:t>
                      </a:r>
                      <a:r>
                        <a:rPr lang="pl-PL" sz="1050" b="0" baseline="0" dirty="0"/>
                        <a:t>(gdyby ktoś chciał wdrożyć podobny pomysł – co mi się sprawdziło a co nie?)</a:t>
                      </a:r>
                    </a:p>
                    <a:p>
                      <a:endParaRPr lang="pl-PL" sz="1050" b="0" baseline="0" dirty="0"/>
                    </a:p>
                    <a:p>
                      <a:endParaRPr lang="pl-PL" sz="1050" b="0" baseline="0" dirty="0"/>
                    </a:p>
                    <a:p>
                      <a:endParaRPr lang="pl-PL" sz="1050" b="0" baseline="0" dirty="0"/>
                    </a:p>
                    <a:p>
                      <a:endParaRPr lang="pl-PL" sz="1050" b="0" baseline="0" dirty="0"/>
                    </a:p>
                    <a:p>
                      <a:endParaRPr lang="pl-PL" sz="1050" b="0" baseline="0" dirty="0"/>
                    </a:p>
                    <a:p>
                      <a:endParaRPr lang="en-US" sz="105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3176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</TotalTime>
  <Words>342</Words>
  <Application>Microsoft Office PowerPoint</Application>
  <PresentationFormat>Pokaz na ekranie (16:9)</PresentationFormat>
  <Paragraphs>26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6" baseType="lpstr">
      <vt:lpstr>Arial</vt:lpstr>
      <vt:lpstr>Calibri</vt:lpstr>
      <vt:lpstr>Motyw pakietu Office</vt:lpstr>
      <vt:lpstr>Zadanie przed szkoleniem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LENOVO THINKPAD X1</dc:creator>
  <cp:lastModifiedBy>Rafal Szczepanik</cp:lastModifiedBy>
  <cp:revision>9</cp:revision>
  <dcterms:created xsi:type="dcterms:W3CDTF">2023-10-19T08:10:53Z</dcterms:created>
  <dcterms:modified xsi:type="dcterms:W3CDTF">2026-07-20T15:34:57Z</dcterms:modified>
</cp:coreProperties>
</file>